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8" r:id="rId10"/>
    <p:sldId id="269" r:id="rId11"/>
    <p:sldId id="267" r:id="rId12"/>
    <p:sldId id="266" r:id="rId13"/>
    <p:sldId id="271" r:id="rId14"/>
    <p:sldId id="272" r:id="rId15"/>
    <p:sldId id="273" r:id="rId16"/>
    <p:sldId id="260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714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ED074-E8F4-4D51-A87E-5E06593A0CEA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545E-1818-4676-9F9F-5B16CEDC46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39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7864" y="4509120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Book Antiqua" panose="02040602050305030304" pitchFamily="18" charset="0"/>
              </a:rPr>
              <a:t>Комитет экономического развития и инвестиционной деятельности</a:t>
            </a:r>
          </a:p>
          <a:p>
            <a:pPr algn="r"/>
            <a:r>
              <a:rPr lang="ru-RU" dirty="0" smtClean="0">
                <a:latin typeface="Book Antiqua" panose="02040602050305030304" pitchFamily="18" charset="0"/>
              </a:rPr>
              <a:t>Туманова Е.Е.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1260" y="5661247"/>
            <a:ext cx="334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</a:rPr>
              <a:t>Луга</a:t>
            </a:r>
          </a:p>
          <a:p>
            <a:pPr algn="ctr"/>
            <a:r>
              <a:rPr lang="ru-RU" dirty="0" smtClean="0">
                <a:latin typeface="Book Antiqua" panose="02040602050305030304" pitchFamily="18" charset="0"/>
              </a:rPr>
              <a:t>2018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132856"/>
            <a:ext cx="885698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0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«10 причин для посещения</a:t>
            </a:r>
          </a:p>
          <a:p>
            <a:pPr algn="ctr"/>
            <a:r>
              <a:rPr lang="ru-RU" sz="50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 Лужского района»</a:t>
            </a:r>
            <a:endParaRPr lang="ru-RU" sz="5000" b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328623" cy="200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8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3375"/>
            <a:ext cx="2968994" cy="2231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062" y="3465592"/>
            <a:ext cx="3073524" cy="3073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907" y="303944"/>
            <a:ext cx="3323679" cy="2218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17760"/>
            <a:ext cx="2832246" cy="1890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88" y="2918751"/>
            <a:ext cx="3048000" cy="2034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8" y="1556792"/>
            <a:ext cx="2286000" cy="1714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969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36" y="2725395"/>
            <a:ext cx="3034680" cy="2277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76" y="188640"/>
            <a:ext cx="3530103" cy="2353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2" y="4411245"/>
            <a:ext cx="3491879" cy="2215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2" y="188640"/>
            <a:ext cx="3237820" cy="2429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76" y="4342583"/>
            <a:ext cx="3530104" cy="2352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00808"/>
            <a:ext cx="3054927" cy="2036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93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67007"/>
            <a:ext cx="4098628" cy="2317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45715"/>
            <a:ext cx="3882605" cy="2419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6" y="188641"/>
            <a:ext cx="3457735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6" y="4245715"/>
            <a:ext cx="3457735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59454"/>
            <a:ext cx="4050320" cy="2477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11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3861000" cy="5791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84784"/>
            <a:ext cx="2074516" cy="3111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48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176464" cy="2784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22" y="332656"/>
            <a:ext cx="4119714" cy="2784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52975"/>
            <a:ext cx="4176464" cy="3130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22" y="3565587"/>
            <a:ext cx="4119714" cy="3089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69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5" y="3966014"/>
            <a:ext cx="3851920" cy="25679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77072"/>
            <a:ext cx="3275856" cy="2456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5" y="260648"/>
            <a:ext cx="3815619" cy="2542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75" y="260648"/>
            <a:ext cx="4499992" cy="2531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35" y="2420888"/>
            <a:ext cx="3491880" cy="2618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80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4" y="3789040"/>
            <a:ext cx="3815916" cy="2543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0034"/>
            <a:ext cx="4355976" cy="2903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\\serverfoto\2018\08 Август\05082018 День города\05082018 Дорога пар5к скейты\Скейт парк\IMG_24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14" y="375359"/>
            <a:ext cx="3068293" cy="2045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45057"/>
            <a:ext cx="3347864" cy="2231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081605"/>
            <a:ext cx="3046435" cy="2284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08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sed\Kom ER i APK\Федотова Я\Для справочника\Для справочника\Череменецкий монастыр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" y="0"/>
            <a:ext cx="9131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2532" y="4221088"/>
            <a:ext cx="84249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5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Спасибо за внимание!</a:t>
            </a:r>
            <a:endParaRPr lang="ru-RU" sz="55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0" y="183061"/>
            <a:ext cx="2381250" cy="1724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48472" cy="3181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51" y="3503318"/>
            <a:ext cx="4369169" cy="3186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3317"/>
            <a:ext cx="4248472" cy="3186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51" y="1599666"/>
            <a:ext cx="2366333" cy="1770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07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12976"/>
            <a:ext cx="2394652" cy="31609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41168"/>
            <a:ext cx="2619375" cy="1743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1" y="2852935"/>
            <a:ext cx="2619375" cy="184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248912" cy="2377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41167"/>
            <a:ext cx="2619375" cy="1743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8" y="2875422"/>
            <a:ext cx="2643901" cy="1825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06" y="188640"/>
            <a:ext cx="3925362" cy="2377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880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8" y="260648"/>
            <a:ext cx="4122494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5144"/>
            <a:ext cx="3733604" cy="25777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8" y="3789040"/>
            <a:ext cx="4138262" cy="2736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120" y="3037259"/>
            <a:ext cx="2379539" cy="296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FedotovaJU\Desktop\фото для 15 августа\13866147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87" y="2043961"/>
            <a:ext cx="3203848" cy="2402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719495"/>
            <a:ext cx="2407959" cy="18059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386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36" y="3568879"/>
            <a:ext cx="3707904" cy="2798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3" y="188640"/>
            <a:ext cx="3648407" cy="2736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\\serverfoto\2018\05 Май\9 мая\2 Лысая гора\DSCN0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02" y="3159424"/>
            <a:ext cx="3527387" cy="2645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968171"/>
            <a:ext cx="2232248" cy="1674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70" y="188640"/>
            <a:ext cx="3822170" cy="2866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36712"/>
            <a:ext cx="1800200" cy="2533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02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5" y="116632"/>
            <a:ext cx="6153229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86" y="123598"/>
            <a:ext cx="2485247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96" y="3861048"/>
            <a:ext cx="4690237" cy="2856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4038597" cy="2856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86" y="1868200"/>
            <a:ext cx="2485246" cy="1656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92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34360"/>
            <a:ext cx="3675852" cy="1881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188640"/>
            <a:ext cx="3765592" cy="2333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571999" cy="2333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384" y="5157191"/>
            <a:ext cx="2043280" cy="1537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29239"/>
            <a:ext cx="3675852" cy="2028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34" y="4044152"/>
            <a:ext cx="3022427" cy="1881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29239"/>
            <a:ext cx="2376264" cy="17875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71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362200" cy="1933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82" y="990736"/>
            <a:ext cx="2466975" cy="184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2619375" cy="1743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46793"/>
            <a:ext cx="3484161" cy="2258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4509120"/>
            <a:ext cx="3209544" cy="2133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948" y="990736"/>
            <a:ext cx="2466975" cy="184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98" y="2564904"/>
            <a:ext cx="3457372" cy="2299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22522"/>
            <a:ext cx="3456385" cy="2580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3933056"/>
            <a:ext cx="3491880" cy="2618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55" y="222522"/>
            <a:ext cx="4406646" cy="2940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383742"/>
            <a:ext cx="4236767" cy="3168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89178"/>
            <a:ext cx="2918200" cy="19470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3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171</TotalTime>
  <Words>24</Words>
  <Application>Microsoft Office PowerPoint</Application>
  <PresentationFormat>Экран (4:3)</PresentationFormat>
  <Paragraphs>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Федотова Я.Ю</dc:creator>
  <cp:lastModifiedBy>Федотова Я.Ю</cp:lastModifiedBy>
  <cp:revision>44</cp:revision>
  <dcterms:created xsi:type="dcterms:W3CDTF">2018-08-14T08:00:33Z</dcterms:created>
  <dcterms:modified xsi:type="dcterms:W3CDTF">2018-08-15T07:16:31Z</dcterms:modified>
</cp:coreProperties>
</file>